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56" r:id="rId2"/>
    <p:sldId id="258" r:id="rId3"/>
    <p:sldId id="259" r:id="rId4"/>
    <p:sldId id="270" r:id="rId5"/>
    <p:sldId id="260" r:id="rId6"/>
    <p:sldId id="262" r:id="rId7"/>
    <p:sldId id="263" r:id="rId8"/>
    <p:sldId id="264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2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47" autoAdjust="0"/>
    <p:restoredTop sz="94660"/>
  </p:normalViewPr>
  <p:slideViewPr>
    <p:cSldViewPr>
      <p:cViewPr varScale="1">
        <p:scale>
          <a:sx n="68" d="100"/>
          <a:sy n="68" d="100"/>
        </p:scale>
        <p:origin x="-9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C6838-C404-4E74-8C53-6D97CD134F31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ACC0A-59C6-4018-ACC1-E37DE62B4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ACC0A-59C6-4018-ACC1-E37DE62B475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59AA0-D5E7-429B-91FE-3D7D4E832FBC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EFDE96-E983-48DC-9A30-35D789C163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59AA0-D5E7-429B-91FE-3D7D4E832FBC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FDE96-E983-48DC-9A30-35D789C163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59AA0-D5E7-429B-91FE-3D7D4E832FBC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FDE96-E983-48DC-9A30-35D789C163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4959AA0-D5E7-429B-91FE-3D7D4E832FBC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BEFDE96-E983-48DC-9A30-35D789C163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59AA0-D5E7-429B-91FE-3D7D4E832FBC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FDE96-E983-48DC-9A30-35D789C163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59AA0-D5E7-429B-91FE-3D7D4E832FBC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FDE96-E983-48DC-9A30-35D789C163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FDE96-E983-48DC-9A30-35D789C163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59AA0-D5E7-429B-91FE-3D7D4E832FBC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59AA0-D5E7-429B-91FE-3D7D4E832FBC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FDE96-E983-48DC-9A30-35D789C163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59AA0-D5E7-429B-91FE-3D7D4E832FBC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FDE96-E983-48DC-9A30-35D789C163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4959AA0-D5E7-429B-91FE-3D7D4E832FBC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EFDE96-E983-48DC-9A30-35D789C163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59AA0-D5E7-429B-91FE-3D7D4E832FBC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EFDE96-E983-48DC-9A30-35D789C163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4959AA0-D5E7-429B-91FE-3D7D4E832FBC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BEFDE96-E983-48DC-9A30-35D789C163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\Desktop\&#1064;&#1072;&#1083;&#1080;&#1085;&#1072;%20&#1054;.&#1043;.%20&#1052;&#1091;&#1083;&#1100;&#1090;&#1080;&#1084;&#1077;&#1076;&#1080;&#1072;%20&#1091;&#1088;&#1086;&#1082;%20-%202015\Zvuki-prirody-Shum-morya-i-chaek(muzofon.com).lite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6.png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\Desktop\&#1064;&#1072;&#1083;&#1080;&#1085;&#1072;%20&#1054;.&#1043;.%20&#1052;&#1091;&#1083;&#1100;&#1090;&#1080;&#1084;&#1077;&#1076;&#1080;&#1072;%20&#1091;&#1088;&#1086;&#1082;%20-%202015\&#1058;&#1072;&#1085;&#1077;&#1094;%20&#1071;&#1073;&#1083;&#1086;&#1095;&#1082;&#1086;(mp3cut.ru).mp3" TargetMode="Externa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\Desktop\&#1064;&#1072;&#1083;&#1080;&#1085;&#1072;%20&#1054;.&#1043;.%20&#1052;&#1091;&#1083;&#1100;&#1090;&#1080;&#1084;&#1077;&#1076;&#1080;&#1072;%20&#1091;&#1088;&#1086;&#1082;%20-%202015\&#1058;&#1072;&#1084;%20&#1079;&#1072;%20&#1090;&#1091;&#1084;&#1072;&#1085;&#1072;&#1084;&#1080;..%20(mp3cut.ru).mp3" TargetMode="Externa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10" Type="http://schemas.openxmlformats.org/officeDocument/2006/relationships/image" Target="../media/image5.pn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Xq1iEqxt3m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714488"/>
            <a:ext cx="8305800" cy="185738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Образовательное  событие  с  использованием </a:t>
            </a:r>
            <a:r>
              <a:rPr lang="ru-RU" dirty="0" err="1" smtClean="0">
                <a:solidFill>
                  <a:srgbClr val="C00000"/>
                </a:solidFill>
              </a:rPr>
              <a:t>мультимедийной</a:t>
            </a:r>
            <a:r>
              <a:rPr lang="ru-RU" dirty="0" smtClean="0">
                <a:solidFill>
                  <a:srgbClr val="C00000"/>
                </a:solidFill>
              </a:rPr>
              <a:t>  презентации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«Эсминец «Разъяренный». История деда»</a:t>
            </a: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pPr algn="r"/>
            <a:endParaRPr lang="ru-RU" sz="1600" dirty="0" smtClean="0">
              <a:solidFill>
                <a:srgbClr val="C00000"/>
              </a:solidFill>
            </a:endParaRPr>
          </a:p>
          <a:p>
            <a:pPr algn="r"/>
            <a:r>
              <a:rPr lang="ru-RU" sz="1600" dirty="0" smtClean="0">
                <a:solidFill>
                  <a:srgbClr val="C00000"/>
                </a:solidFill>
              </a:rPr>
              <a:t>Составитель: </a:t>
            </a:r>
          </a:p>
          <a:p>
            <a:pPr algn="r"/>
            <a:r>
              <a:rPr lang="ru-RU" sz="1600" dirty="0" smtClean="0">
                <a:solidFill>
                  <a:srgbClr val="C00000"/>
                </a:solidFill>
              </a:rPr>
              <a:t>старший  воспитатель МДОУ №41</a:t>
            </a:r>
          </a:p>
          <a:p>
            <a:pPr algn="r"/>
            <a:r>
              <a:rPr lang="ru-RU" sz="1600" dirty="0" smtClean="0">
                <a:solidFill>
                  <a:srgbClr val="C00000"/>
                </a:solidFill>
              </a:rPr>
              <a:t>О.Г. </a:t>
            </a:r>
            <a:r>
              <a:rPr lang="ru-RU" sz="1600" dirty="0" err="1" smtClean="0">
                <a:solidFill>
                  <a:srgbClr val="C00000"/>
                </a:solidFill>
              </a:rPr>
              <a:t>Шалина</a:t>
            </a:r>
            <a:r>
              <a:rPr lang="ru-RU" sz="1600" dirty="0" smtClean="0">
                <a:solidFill>
                  <a:srgbClr val="C00000"/>
                </a:solidFill>
              </a:rPr>
              <a:t>.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714356"/>
            <a:ext cx="8305800" cy="838192"/>
          </a:xfrm>
        </p:spPr>
        <p:txBody>
          <a:bodyPr/>
          <a:lstStyle/>
          <a:p>
            <a:r>
              <a:rPr lang="ru-RU" dirty="0" smtClean="0"/>
              <a:t>    </a:t>
            </a:r>
            <a:br>
              <a:rPr lang="ru-RU" dirty="0" smtClean="0"/>
            </a:br>
            <a:r>
              <a:rPr lang="ru-RU" dirty="0" smtClean="0"/>
              <a:t>    </a:t>
            </a:r>
            <a:br>
              <a:rPr lang="ru-RU" dirty="0" smtClean="0"/>
            </a:br>
            <a:r>
              <a:rPr lang="ru-RU" sz="2800" dirty="0" smtClean="0">
                <a:solidFill>
                  <a:schemeClr val="tx1"/>
                </a:solidFill>
              </a:rPr>
              <a:t>Муниципальное дошкольное образовательное бюджетное учреждение центр развития ребенка – детский сад №41 г. Сочи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027" name="Picture 3" descr="C:\Users\U\Desktop\13642_html_m777bbe3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500570"/>
            <a:ext cx="8072494" cy="2357430"/>
          </a:xfrm>
          <a:prstGeom prst="rect">
            <a:avLst/>
          </a:prstGeom>
          <a:noFill/>
        </p:spPr>
      </p:pic>
      <p:pic>
        <p:nvPicPr>
          <p:cNvPr id="5" name="Zvuki-prirody-Shum-morya-i-chaek(muzofon.com).lit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60432" y="6021288"/>
            <a:ext cx="304800" cy="304800"/>
          </a:xfrm>
          <a:prstGeom prst="rect">
            <a:avLst/>
          </a:prstGeom>
        </p:spPr>
      </p:pic>
      <p:pic>
        <p:nvPicPr>
          <p:cNvPr id="4" name="Picture 3" descr="C:\Users\U\Desktop\0_65c0f_a1c0f5fb_XL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79187" y="5786454"/>
            <a:ext cx="1064813" cy="77469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9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:\Users\U\Desktop\9-May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01208"/>
            <a:ext cx="9144000" cy="1170509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«Эсминец» – это  краткое  название эскадренного миноносца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U\Desktop\643889418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340768"/>
            <a:ext cx="3744416" cy="2549267"/>
          </a:xfrm>
          <a:prstGeom prst="rect">
            <a:avLst/>
          </a:prstGeom>
          <a:noFill/>
        </p:spPr>
      </p:pic>
      <p:pic>
        <p:nvPicPr>
          <p:cNvPr id="3076" name="Picture 4" descr="C:\Users\U\Desktop\attachment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14880" y="1340768"/>
            <a:ext cx="3681707" cy="252028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755576" y="3861048"/>
            <a:ext cx="78626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pc="-100" dirty="0" smtClean="0">
                <a:ln w="3200">
                  <a:solidFill>
                    <a:srgbClr val="C5D1D7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«Миноносец» – это надводный  мореходный  корабль небольшого  водоизмещения,  основное  вооружение - торпеды</a:t>
            </a:r>
            <a:endParaRPr lang="ru-RU" sz="2400" dirty="0"/>
          </a:p>
        </p:txBody>
      </p:sp>
      <p:pic>
        <p:nvPicPr>
          <p:cNvPr id="8" name="Picture 3" descr="C:\Users\U\Desktop\0_65c0f_a1c0f5fb_XL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9586" y="5929330"/>
            <a:ext cx="1064813" cy="77469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:\Users\U\Desktop\9-May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29264"/>
            <a:ext cx="9144000" cy="1170509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«Эскадра» - это  четырехугольный  боевой строй, главное  боевое  соединение  военного флота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4098" name="Picture 2" descr="C:\Users\U\Desktop\attachment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428736"/>
            <a:ext cx="3964010" cy="2410216"/>
          </a:xfrm>
          <a:prstGeom prst="rect">
            <a:avLst/>
          </a:prstGeom>
          <a:noFill/>
        </p:spPr>
      </p:pic>
      <p:pic>
        <p:nvPicPr>
          <p:cNvPr id="4100" name="Picture 4" descr="C:\Users\U\Desktop\2nd_Battle_Squadr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1119" y="2996952"/>
            <a:ext cx="4216575" cy="2376264"/>
          </a:xfrm>
          <a:prstGeom prst="rect">
            <a:avLst/>
          </a:prstGeom>
          <a:noFill/>
        </p:spPr>
      </p:pic>
      <p:pic>
        <p:nvPicPr>
          <p:cNvPr id="8" name="Picture 3" descr="C:\Users\U\Desktop\0_65c0f_a1c0f5fb_XL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79187" y="6083307"/>
            <a:ext cx="1064813" cy="77469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\Desktop\к мультимед. уроку\image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714355"/>
            <a:ext cx="5857916" cy="5601439"/>
          </a:xfrm>
          <a:prstGeom prst="rect">
            <a:avLst/>
          </a:prstGeom>
          <a:noFill/>
        </p:spPr>
      </p:pic>
      <p:pic>
        <p:nvPicPr>
          <p:cNvPr id="5" name="Picture 3" descr="C:\Users\U\Desktop\0_65c0f_a1c0f5fb_XL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9187" y="5786454"/>
            <a:ext cx="1064813" cy="77469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C:\Users\U\Desktop\9-May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929330"/>
            <a:ext cx="9144000" cy="92867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714356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Эсминец «Разъяренный», на котором во время Великой Отечественной войны служил мой дед, Иванчин Иван Иванович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5122" name="Picture 2" descr="C:\Users\U\Desktop\к мультимед. уроку\d16fb0709c9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857364"/>
            <a:ext cx="3929090" cy="2571768"/>
          </a:xfrm>
          <a:prstGeom prst="rect">
            <a:avLst/>
          </a:prstGeom>
          <a:noFill/>
        </p:spPr>
      </p:pic>
      <p:pic>
        <p:nvPicPr>
          <p:cNvPr id="5123" name="Picture 3" descr="C:\Users\U\Desktop\к мультимед. уроку\photo4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857364"/>
            <a:ext cx="3714776" cy="2534218"/>
          </a:xfrm>
          <a:prstGeom prst="rect">
            <a:avLst/>
          </a:prstGeom>
          <a:noFill/>
        </p:spPr>
      </p:pic>
      <p:pic>
        <p:nvPicPr>
          <p:cNvPr id="5125" name="Picture 5" descr="C:\Users\U\Desktop\к мультимед. уроку\4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3929066"/>
            <a:ext cx="3428992" cy="2113665"/>
          </a:xfrm>
          <a:prstGeom prst="rect">
            <a:avLst/>
          </a:prstGeom>
          <a:noFill/>
        </p:spPr>
      </p:pic>
      <p:pic>
        <p:nvPicPr>
          <p:cNvPr id="9" name="Picture 3" descr="C:\Users\U\Desktop\0_65c0f_a1c0f5fb_XL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79187" y="5786454"/>
            <a:ext cx="1064813" cy="77469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:\Users\U\Desktop\9-May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687491"/>
            <a:ext cx="9144000" cy="1170509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7" name="Picture 3" descr="C:\Users\U\Desktop\к мультимед. уроку\224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340768"/>
            <a:ext cx="2592288" cy="4193085"/>
          </a:xfrm>
          <a:prstGeom prst="rect">
            <a:avLst/>
          </a:prstGeom>
          <a:noFill/>
        </p:spPr>
      </p:pic>
      <p:pic>
        <p:nvPicPr>
          <p:cNvPr id="1027" name="Picture 3" descr="C:\Users\ПК\Desktop\0_2852f_cfb554_orig.bfmoty48kd4cggoks0g4cosgs.ejcuplo1l0oo0sk8c40s8osc4.th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2780928"/>
            <a:ext cx="4453648" cy="2989511"/>
          </a:xfrm>
          <a:prstGeom prst="rect">
            <a:avLst/>
          </a:prstGeom>
          <a:noFill/>
        </p:spPr>
      </p:pic>
      <p:pic>
        <p:nvPicPr>
          <p:cNvPr id="6146" name="Picture 2" descr="C:\Users\U\Desktop\к мультимед. уроку\Инструктаж личного состава специальных команд эсминцев.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591005"/>
            <a:ext cx="3200543" cy="2117915"/>
          </a:xfrm>
          <a:prstGeom prst="rect">
            <a:avLst/>
          </a:prstGeom>
          <a:noFill/>
        </p:spPr>
      </p:pic>
      <p:pic>
        <p:nvPicPr>
          <p:cNvPr id="9" name="Танец Яблочко(mp3cut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8532440" y="5661248"/>
            <a:ext cx="304800" cy="304800"/>
          </a:xfrm>
          <a:prstGeom prst="rect">
            <a:avLst/>
          </a:prstGeom>
        </p:spPr>
      </p:pic>
      <p:pic>
        <p:nvPicPr>
          <p:cNvPr id="8" name="Picture 3" descr="C:\Users\U\Desktop\0_65c0f_a1c0f5fb_XL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79187" y="5786454"/>
            <a:ext cx="1064813" cy="77469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07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6" presetClass="emph" presetSubtype="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5000" fill="hold"/>
                                        <p:tgtEl>
                                          <p:spTgt spid="10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6147"/>
                                        </p:tgtEl>
                                      </p:cBhvr>
                                      <p:by x="15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6" presetClass="emph" presetSubtype="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61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C:\Users\U\Desktop\9-May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87491"/>
            <a:ext cx="9144000" cy="1170509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U\Desktop\к мультимед. уроку\Поврежденная носовая часть советского эсминца «Разъяренный» во время ремонта в Мурманске.jpe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71480"/>
            <a:ext cx="2957801" cy="4357718"/>
          </a:xfrm>
          <a:prstGeom prst="rect">
            <a:avLst/>
          </a:prstGeom>
          <a:noFill/>
        </p:spPr>
      </p:pic>
      <p:pic>
        <p:nvPicPr>
          <p:cNvPr id="7171" name="Picture 3" descr="C:\Users\U\Desktop\к мультимед. уроку\Поврежденная носовая часть советского эсминца «Разъяренный». Вид с правого борта [2]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214290"/>
            <a:ext cx="4117182" cy="3000396"/>
          </a:xfrm>
          <a:prstGeom prst="rect">
            <a:avLst/>
          </a:prstGeom>
          <a:noFill/>
        </p:spPr>
      </p:pic>
      <p:pic>
        <p:nvPicPr>
          <p:cNvPr id="7172" name="Picture 4" descr="C:\Users\U\Desktop\к мультимед. уроку\200911231845410.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74" y="2571744"/>
            <a:ext cx="2518190" cy="3357586"/>
          </a:xfrm>
          <a:prstGeom prst="rect">
            <a:avLst/>
          </a:prstGeom>
          <a:noFill/>
        </p:spPr>
      </p:pic>
      <p:pic>
        <p:nvPicPr>
          <p:cNvPr id="8" name="Picture 3" descr="C:\Users\U\Desktop\0_65c0f_a1c0f5fb_XL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79187" y="5786454"/>
            <a:ext cx="1064813" cy="77469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U\Desktop\3408_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05032" y="4941168"/>
            <a:ext cx="3929413" cy="1539020"/>
          </a:xfrm>
          <a:prstGeom prst="rect">
            <a:avLst/>
          </a:prstGeom>
          <a:noFill/>
        </p:spPr>
      </p:pic>
      <p:pic>
        <p:nvPicPr>
          <p:cNvPr id="1026" name="Picture 2" descr="C:\Users\U\Desktop\img002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71604" y="1643050"/>
            <a:ext cx="3571900" cy="4776692"/>
          </a:xfrm>
          <a:prstGeom prst="rect">
            <a:avLst/>
          </a:prstGeom>
          <a:noFill/>
        </p:spPr>
      </p:pic>
      <p:pic>
        <p:nvPicPr>
          <p:cNvPr id="8" name="Там за туманами.. (mp3cut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604448" y="4869160"/>
            <a:ext cx="304800" cy="304800"/>
          </a:xfrm>
          <a:prstGeom prst="rect">
            <a:avLst/>
          </a:prstGeom>
        </p:spPr>
      </p:pic>
      <p:pic>
        <p:nvPicPr>
          <p:cNvPr id="9" name="Picture 3" descr="C:\Users\U\Desktop\img00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552" y="260648"/>
            <a:ext cx="5429288" cy="6305352"/>
          </a:xfrm>
          <a:prstGeom prst="rect">
            <a:avLst/>
          </a:prstGeom>
          <a:noFill/>
        </p:spPr>
      </p:pic>
      <p:pic>
        <p:nvPicPr>
          <p:cNvPr id="10" name="Picture 4" descr="C:\Users\U\Desktop\img00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85852" y="500042"/>
            <a:ext cx="7404220" cy="5191430"/>
          </a:xfrm>
          <a:prstGeom prst="rect">
            <a:avLst/>
          </a:prstGeom>
          <a:noFill/>
        </p:spPr>
      </p:pic>
      <p:pic>
        <p:nvPicPr>
          <p:cNvPr id="11" name="Picture 5" descr="C:\Users\U\Desktop\img00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59632" y="476672"/>
            <a:ext cx="4248472" cy="6175885"/>
          </a:xfrm>
          <a:prstGeom prst="rect">
            <a:avLst/>
          </a:prstGeom>
          <a:noFill/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" name="Picture 3" descr="C:\Users\U\Desktop\0_65c0f_a1c0f5fb_XL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079187" y="6083307"/>
            <a:ext cx="1064813" cy="77469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7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13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13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13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"/>
                                            </p:cond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6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" dur="9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"/>
                                            </p:cond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1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4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"/>
                                            </p:cond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6100"/>
                            </p:stCondLst>
                            <p:childTnLst>
                              <p:par>
                                <p:cTn id="21" presetID="9" presetClass="exit" presetSubtype="0" fill="hold" nodeType="after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11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81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">
                <p:cTn id="2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«Кораблик»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hlinkClick r:id="rId2"/>
              </a:rPr>
              <a:t>http://www.youtube.com/watch?v=Xq1iEqxt3mM</a:t>
            </a:r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921</TotalTime>
  <Words>84</Words>
  <Application>Microsoft Office PowerPoint</Application>
  <PresentationFormat>Экран (4:3)</PresentationFormat>
  <Paragraphs>16</Paragraphs>
  <Slides>9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          Муниципальное дошкольное образовательное бюджетное учреждение центр развития ребенка – детский сад №41 г. Сочи </vt:lpstr>
      <vt:lpstr>«Эсминец» – это  краткое  название эскадренного миноносца</vt:lpstr>
      <vt:lpstr>«Эскадра» - это  четырехугольный  боевой строй, главное  боевое  соединение  военного флота</vt:lpstr>
      <vt:lpstr>Слайд 4</vt:lpstr>
      <vt:lpstr>Эсминец «Разъяренный», на котором во время Великой Отечественной войны служил мой дед, Иванчин Иван Иванович</vt:lpstr>
      <vt:lpstr>Слайд 6</vt:lpstr>
      <vt:lpstr>Слайд 7</vt:lpstr>
      <vt:lpstr>Слайд 8</vt:lpstr>
      <vt:lpstr>«Кораблик»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</dc:creator>
  <cp:lastModifiedBy>U</cp:lastModifiedBy>
  <cp:revision>92</cp:revision>
  <dcterms:created xsi:type="dcterms:W3CDTF">2015-03-08T10:25:28Z</dcterms:created>
  <dcterms:modified xsi:type="dcterms:W3CDTF">2015-03-18T20:36:34Z</dcterms:modified>
</cp:coreProperties>
</file>